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6" r:id="rId3"/>
    <p:sldId id="267" r:id="rId4"/>
    <p:sldId id="268" r:id="rId5"/>
    <p:sldId id="27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C3700-304A-4560-AA3F-A87F9DC25347}" type="datetimeFigureOut">
              <a:rPr lang="en-US" smtClean="0"/>
              <a:pPr/>
              <a:t>12/3/2010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4F277-F935-4F9B-BA63-121BA8040D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C3700-304A-4560-AA3F-A87F9DC25347}" type="datetimeFigureOut">
              <a:rPr lang="en-US" smtClean="0"/>
              <a:pPr/>
              <a:t>12/3/2010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4F277-F935-4F9B-BA63-121BA8040D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C3700-304A-4560-AA3F-A87F9DC25347}" type="datetimeFigureOut">
              <a:rPr lang="en-US" smtClean="0"/>
              <a:pPr/>
              <a:t>12/3/2010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4F277-F935-4F9B-BA63-121BA8040D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C3700-304A-4560-AA3F-A87F9DC25347}" type="datetimeFigureOut">
              <a:rPr lang="en-US" smtClean="0"/>
              <a:pPr/>
              <a:t>12/3/2010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4F277-F935-4F9B-BA63-121BA8040D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C3700-304A-4560-AA3F-A87F9DC25347}" type="datetimeFigureOut">
              <a:rPr lang="en-US" smtClean="0"/>
              <a:pPr/>
              <a:t>12/3/2010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4F277-F935-4F9B-BA63-121BA8040D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C3700-304A-4560-AA3F-A87F9DC25347}" type="datetimeFigureOut">
              <a:rPr lang="en-US" smtClean="0"/>
              <a:pPr/>
              <a:t>12/3/2010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4F277-F935-4F9B-BA63-121BA8040D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C3700-304A-4560-AA3F-A87F9DC25347}" type="datetimeFigureOut">
              <a:rPr lang="en-US" smtClean="0"/>
              <a:pPr/>
              <a:t>12/3/2010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4F277-F935-4F9B-BA63-121BA8040D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C3700-304A-4560-AA3F-A87F9DC25347}" type="datetimeFigureOut">
              <a:rPr lang="en-US" smtClean="0"/>
              <a:pPr/>
              <a:t>12/3/2010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4F277-F935-4F9B-BA63-121BA8040D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C3700-304A-4560-AA3F-A87F9DC25347}" type="datetimeFigureOut">
              <a:rPr lang="en-US" smtClean="0"/>
              <a:pPr/>
              <a:t>12/3/2010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4F277-F935-4F9B-BA63-121BA8040D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C3700-304A-4560-AA3F-A87F9DC25347}" type="datetimeFigureOut">
              <a:rPr lang="en-US" smtClean="0"/>
              <a:pPr/>
              <a:t>12/3/2010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4F277-F935-4F9B-BA63-121BA8040D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C3700-304A-4560-AA3F-A87F9DC25347}" type="datetimeFigureOut">
              <a:rPr lang="en-US" smtClean="0"/>
              <a:pPr/>
              <a:t>12/3/2010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4F277-F935-4F9B-BA63-121BA8040D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1C3700-304A-4560-AA3F-A87F9DC25347}" type="datetimeFigureOut">
              <a:rPr lang="en-US" smtClean="0"/>
              <a:pPr/>
              <a:t>12/3/2010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94F277-F935-4F9B-BA63-121BA8040DD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09600" y="457200"/>
          <a:ext cx="7086600" cy="5867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17320"/>
                <a:gridCol w="1417320"/>
                <a:gridCol w="1417320"/>
                <a:gridCol w="1417320"/>
                <a:gridCol w="1417320"/>
              </a:tblGrid>
              <a:tr h="73342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4000" dirty="0" smtClean="0">
                          <a:latin typeface="楷体" pitchFamily="49" charset="-122"/>
                          <a:ea typeface="楷体" pitchFamily="49" charset="-122"/>
                        </a:rPr>
                        <a:t>上</a:t>
                      </a:r>
                      <a:endParaRPr lang="en-US" sz="40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3342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4000" dirty="0" smtClean="0">
                          <a:latin typeface="楷体" pitchFamily="49" charset="-122"/>
                          <a:ea typeface="楷体" pitchFamily="49" charset="-122"/>
                        </a:rPr>
                        <a:t>工</a:t>
                      </a:r>
                      <a:endParaRPr lang="en-US" sz="40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3342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4000" dirty="0" smtClean="0">
                          <a:latin typeface="楷体" pitchFamily="49" charset="-122"/>
                          <a:ea typeface="楷体" pitchFamily="49" charset="-122"/>
                        </a:rPr>
                        <a:t>王</a:t>
                      </a:r>
                      <a:endParaRPr lang="en-US" sz="40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3342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4000" dirty="0" smtClean="0">
                          <a:latin typeface="楷体" pitchFamily="49" charset="-122"/>
                          <a:ea typeface="楷体" pitchFamily="49" charset="-122"/>
                        </a:rPr>
                        <a:t>土</a:t>
                      </a:r>
                      <a:endParaRPr lang="en-US" sz="40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73342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4000" dirty="0" smtClean="0">
                          <a:latin typeface="楷体" pitchFamily="49" charset="-122"/>
                          <a:ea typeface="楷体" pitchFamily="49" charset="-122"/>
                        </a:rPr>
                        <a:t>十</a:t>
                      </a:r>
                      <a:endParaRPr lang="en-US" sz="40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3342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4000" dirty="0" smtClean="0">
                          <a:latin typeface="楷体" pitchFamily="49" charset="-122"/>
                          <a:ea typeface="楷体" pitchFamily="49" charset="-122"/>
                        </a:rPr>
                        <a:t>日</a:t>
                      </a:r>
                      <a:endParaRPr lang="en-US" sz="4000" dirty="0" smtClean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3342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4000" dirty="0" smtClean="0">
                          <a:latin typeface="楷体" pitchFamily="49" charset="-122"/>
                          <a:ea typeface="楷体" pitchFamily="49" charset="-122"/>
                        </a:rPr>
                        <a:t>田</a:t>
                      </a:r>
                      <a:endParaRPr lang="en-US" sz="40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3342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4000" dirty="0" smtClean="0">
                          <a:latin typeface="楷体" pitchFamily="49" charset="-122"/>
                          <a:ea typeface="楷体" pitchFamily="49" charset="-122"/>
                        </a:rPr>
                        <a:t>口</a:t>
                      </a:r>
                      <a:endParaRPr lang="en-US" sz="40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09600" y="457200"/>
          <a:ext cx="7086600" cy="5867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17320"/>
                <a:gridCol w="1417320"/>
                <a:gridCol w="1417320"/>
                <a:gridCol w="1417320"/>
                <a:gridCol w="1417320"/>
              </a:tblGrid>
              <a:tr h="73342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4000" dirty="0" smtClean="0">
                          <a:latin typeface="楷体" pitchFamily="49" charset="-122"/>
                          <a:ea typeface="楷体" pitchFamily="49" charset="-122"/>
                        </a:rPr>
                        <a:t>人</a:t>
                      </a:r>
                      <a:endParaRPr lang="en-US" sz="40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3342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4000" dirty="0" smtClean="0">
                          <a:latin typeface="楷体" pitchFamily="49" charset="-122"/>
                          <a:ea typeface="楷体" pitchFamily="49" charset="-122"/>
                        </a:rPr>
                        <a:t>木</a:t>
                      </a:r>
                      <a:endParaRPr lang="en-US" sz="40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3342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4000" dirty="0" smtClean="0">
                          <a:latin typeface="楷体" pitchFamily="49" charset="-122"/>
                          <a:ea typeface="楷体" pitchFamily="49" charset="-122"/>
                        </a:rPr>
                        <a:t>不</a:t>
                      </a:r>
                      <a:endParaRPr lang="en-US" sz="40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3342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4000" dirty="0" smtClean="0">
                          <a:latin typeface="楷体" pitchFamily="49" charset="-122"/>
                          <a:ea typeface="楷体" pitchFamily="49" charset="-122"/>
                        </a:rPr>
                        <a:t>月</a:t>
                      </a:r>
                      <a:endParaRPr lang="en-US" sz="40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73342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4000" dirty="0" smtClean="0">
                          <a:latin typeface="楷体" pitchFamily="49" charset="-122"/>
                          <a:ea typeface="楷体" pitchFamily="49" charset="-122"/>
                        </a:rPr>
                        <a:t>力</a:t>
                      </a:r>
                      <a:endParaRPr lang="en-US" sz="40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3342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4000" dirty="0" smtClean="0">
                          <a:latin typeface="楷体" pitchFamily="49" charset="-122"/>
                          <a:ea typeface="楷体" pitchFamily="49" charset="-122"/>
                        </a:rPr>
                        <a:t>大</a:t>
                      </a:r>
                      <a:endParaRPr lang="en-US" sz="40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3342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4000" dirty="0" smtClean="0">
                          <a:latin typeface="楷体" pitchFamily="49" charset="-122"/>
                          <a:ea typeface="楷体" pitchFamily="49" charset="-122"/>
                        </a:rPr>
                        <a:t>天</a:t>
                      </a:r>
                      <a:endParaRPr lang="en-US" sz="40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3342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4000" dirty="0" smtClean="0">
                          <a:latin typeface="楷体" pitchFamily="49" charset="-122"/>
                          <a:ea typeface="楷体" pitchFamily="49" charset="-122"/>
                        </a:rPr>
                        <a:t>犬</a:t>
                      </a:r>
                      <a:endParaRPr lang="en-US" sz="40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09600" y="457200"/>
          <a:ext cx="7086600" cy="5867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17320"/>
                <a:gridCol w="1417320"/>
                <a:gridCol w="1417320"/>
                <a:gridCol w="1417320"/>
                <a:gridCol w="1417320"/>
              </a:tblGrid>
              <a:tr h="73342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4000" dirty="0" smtClean="0">
                          <a:latin typeface="楷体" pitchFamily="49" charset="-122"/>
                          <a:ea typeface="楷体" pitchFamily="49" charset="-122"/>
                        </a:rPr>
                        <a:t>父</a:t>
                      </a:r>
                      <a:endParaRPr lang="en-US" sz="40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3342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4000" dirty="0" smtClean="0">
                          <a:latin typeface="楷体" pitchFamily="49" charset="-122"/>
                          <a:ea typeface="楷体" pitchFamily="49" charset="-122"/>
                        </a:rPr>
                        <a:t>水</a:t>
                      </a:r>
                      <a:endParaRPr lang="en-US" sz="40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3342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4000" dirty="0" smtClean="0">
                          <a:latin typeface="楷体" pitchFamily="49" charset="-122"/>
                          <a:ea typeface="楷体" pitchFamily="49" charset="-122"/>
                        </a:rPr>
                        <a:t>了</a:t>
                      </a:r>
                      <a:endParaRPr lang="en-US" sz="40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3342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4000" dirty="0" smtClean="0">
                          <a:latin typeface="楷体" pitchFamily="49" charset="-122"/>
                          <a:ea typeface="楷体" pitchFamily="49" charset="-122"/>
                        </a:rPr>
                        <a:t>子</a:t>
                      </a:r>
                      <a:endParaRPr lang="en-US" sz="40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73342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4000" dirty="0" smtClean="0">
                          <a:latin typeface="楷体" pitchFamily="49" charset="-122"/>
                          <a:ea typeface="楷体" pitchFamily="49" charset="-122"/>
                        </a:rPr>
                        <a:t>丁</a:t>
                      </a:r>
                      <a:endParaRPr lang="en-US" sz="40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3342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4000" dirty="0" smtClean="0">
                          <a:latin typeface="楷体" pitchFamily="49" charset="-122"/>
                          <a:ea typeface="楷体" pitchFamily="49" charset="-122"/>
                        </a:rPr>
                        <a:t>心</a:t>
                      </a:r>
                      <a:endParaRPr lang="en-US" sz="40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3342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4000" dirty="0" smtClean="0">
                          <a:latin typeface="楷体" pitchFamily="49" charset="-122"/>
                          <a:ea typeface="楷体" pitchFamily="49" charset="-122"/>
                        </a:rPr>
                        <a:t>六</a:t>
                      </a:r>
                      <a:endParaRPr lang="en-US" sz="40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3342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4000" dirty="0" smtClean="0">
                          <a:latin typeface="楷体" pitchFamily="49" charset="-122"/>
                          <a:ea typeface="楷体" pitchFamily="49" charset="-122"/>
                        </a:rPr>
                        <a:t>下</a:t>
                      </a:r>
                      <a:endParaRPr lang="en-US" sz="40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09600" y="457200"/>
          <a:ext cx="7086600" cy="5867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17320"/>
                <a:gridCol w="1417320"/>
                <a:gridCol w="1417320"/>
                <a:gridCol w="1417320"/>
                <a:gridCol w="1417320"/>
              </a:tblGrid>
              <a:tr h="73342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4000" dirty="0" smtClean="0">
                          <a:latin typeface="楷体" pitchFamily="49" charset="-122"/>
                          <a:ea typeface="楷体" pitchFamily="49" charset="-122"/>
                        </a:rPr>
                        <a:t>山</a:t>
                      </a:r>
                      <a:endParaRPr lang="en-US" sz="40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3342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4000" dirty="0" smtClean="0">
                          <a:latin typeface="楷体" pitchFamily="49" charset="-122"/>
                          <a:ea typeface="楷体" pitchFamily="49" charset="-122"/>
                        </a:rPr>
                        <a:t>五</a:t>
                      </a:r>
                      <a:endParaRPr lang="en-US" sz="40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3342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4000" dirty="0" smtClean="0">
                          <a:latin typeface="楷体" pitchFamily="49" charset="-122"/>
                          <a:ea typeface="楷体" pitchFamily="49" charset="-122"/>
                        </a:rPr>
                        <a:t>七</a:t>
                      </a:r>
                      <a:endParaRPr lang="en-US" sz="40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3342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4000" dirty="0" smtClean="0">
                          <a:latin typeface="楷体" pitchFamily="49" charset="-122"/>
                          <a:ea typeface="楷体" pitchFamily="49" charset="-122"/>
                        </a:rPr>
                        <a:t>飞</a:t>
                      </a:r>
                      <a:endParaRPr lang="en-US" sz="40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73342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4000" dirty="0" smtClean="0">
                          <a:latin typeface="楷体" pitchFamily="49" charset="-122"/>
                          <a:ea typeface="楷体" pitchFamily="49" charset="-122"/>
                        </a:rPr>
                        <a:t>女</a:t>
                      </a:r>
                      <a:endParaRPr lang="en-US" sz="40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3342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4000" dirty="0" smtClean="0">
                          <a:latin typeface="楷体" pitchFamily="49" charset="-122"/>
                          <a:ea typeface="楷体" pitchFamily="49" charset="-122"/>
                        </a:rPr>
                        <a:t>公</a:t>
                      </a:r>
                      <a:endParaRPr lang="en-US" sz="40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3342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4000" dirty="0" smtClean="0">
                          <a:latin typeface="楷体" pitchFamily="49" charset="-122"/>
                          <a:ea typeface="楷体" pitchFamily="49" charset="-122"/>
                        </a:rPr>
                        <a:t>乃</a:t>
                      </a:r>
                      <a:endParaRPr lang="en-US" sz="40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3342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4000" dirty="0" smtClean="0">
                          <a:latin typeface="楷体" pitchFamily="49" charset="-122"/>
                          <a:ea typeface="楷体" pitchFamily="49" charset="-122"/>
                        </a:rPr>
                        <a:t>少</a:t>
                      </a:r>
                      <a:endParaRPr lang="en-US" sz="40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09600" y="457200"/>
          <a:ext cx="7086600" cy="5867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17320"/>
                <a:gridCol w="1417320"/>
                <a:gridCol w="1417320"/>
                <a:gridCol w="1417320"/>
                <a:gridCol w="1417320"/>
              </a:tblGrid>
              <a:tr h="73342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4000" dirty="0" smtClean="0">
                          <a:latin typeface="楷体" pitchFamily="49" charset="-122"/>
                          <a:ea typeface="楷体" pitchFamily="49" charset="-122"/>
                        </a:rPr>
                        <a:t>上</a:t>
                      </a:r>
                      <a:endParaRPr lang="en-US" sz="40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4000" dirty="0" smtClean="0">
                          <a:latin typeface="楷体" pitchFamily="49" charset="-122"/>
                          <a:ea typeface="楷体" pitchFamily="49" charset="-122"/>
                        </a:rPr>
                        <a:t>人</a:t>
                      </a:r>
                      <a:endParaRPr lang="en-US" sz="40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4000" dirty="0" smtClean="0">
                          <a:latin typeface="楷体" pitchFamily="49" charset="-122"/>
                          <a:ea typeface="楷体" pitchFamily="49" charset="-122"/>
                        </a:rPr>
                        <a:t>父</a:t>
                      </a:r>
                      <a:endParaRPr lang="en-US" sz="40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4000" dirty="0" smtClean="0">
                          <a:latin typeface="楷体" pitchFamily="49" charset="-122"/>
                          <a:ea typeface="楷体" pitchFamily="49" charset="-122"/>
                        </a:rPr>
                        <a:t>山</a:t>
                      </a:r>
                      <a:endParaRPr lang="en-US" sz="40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A</a:t>
                      </a:r>
                      <a:endParaRPr lang="en-US" sz="2800" dirty="0"/>
                    </a:p>
                  </a:txBody>
                  <a:tcPr/>
                </a:tc>
              </a:tr>
              <a:tr h="73342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4000" dirty="0" smtClean="0">
                          <a:latin typeface="楷体" pitchFamily="49" charset="-122"/>
                          <a:ea typeface="楷体" pitchFamily="49" charset="-122"/>
                        </a:rPr>
                        <a:t>工</a:t>
                      </a:r>
                      <a:endParaRPr lang="en-US" sz="40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4000" dirty="0" smtClean="0">
                          <a:latin typeface="楷体" pitchFamily="49" charset="-122"/>
                          <a:ea typeface="楷体" pitchFamily="49" charset="-122"/>
                        </a:rPr>
                        <a:t>木</a:t>
                      </a:r>
                      <a:endParaRPr lang="en-US" sz="40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4000" dirty="0" smtClean="0">
                          <a:latin typeface="楷体" pitchFamily="49" charset="-122"/>
                          <a:ea typeface="楷体" pitchFamily="49" charset="-122"/>
                        </a:rPr>
                        <a:t>水</a:t>
                      </a:r>
                      <a:endParaRPr lang="en-US" sz="40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4000" dirty="0" smtClean="0">
                          <a:latin typeface="楷体" pitchFamily="49" charset="-122"/>
                          <a:ea typeface="楷体" pitchFamily="49" charset="-122"/>
                        </a:rPr>
                        <a:t>五</a:t>
                      </a:r>
                      <a:endParaRPr lang="en-US" sz="40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B</a:t>
                      </a:r>
                      <a:endParaRPr lang="en-US" sz="2800" dirty="0"/>
                    </a:p>
                  </a:txBody>
                  <a:tcPr/>
                </a:tc>
              </a:tr>
              <a:tr h="73342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4000" dirty="0" smtClean="0">
                          <a:latin typeface="楷体" pitchFamily="49" charset="-122"/>
                          <a:ea typeface="楷体" pitchFamily="49" charset="-122"/>
                        </a:rPr>
                        <a:t>王</a:t>
                      </a:r>
                      <a:endParaRPr lang="en-US" sz="40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4000" dirty="0" smtClean="0">
                          <a:latin typeface="楷体" pitchFamily="49" charset="-122"/>
                          <a:ea typeface="楷体" pitchFamily="49" charset="-122"/>
                        </a:rPr>
                        <a:t>不</a:t>
                      </a:r>
                      <a:endParaRPr lang="en-US" sz="40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4000" dirty="0" smtClean="0">
                          <a:latin typeface="楷体" pitchFamily="49" charset="-122"/>
                          <a:ea typeface="楷体" pitchFamily="49" charset="-122"/>
                        </a:rPr>
                        <a:t>了</a:t>
                      </a:r>
                      <a:endParaRPr lang="en-US" sz="40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4000" dirty="0" smtClean="0">
                          <a:latin typeface="楷体" pitchFamily="49" charset="-122"/>
                          <a:ea typeface="楷体" pitchFamily="49" charset="-122"/>
                        </a:rPr>
                        <a:t>七</a:t>
                      </a:r>
                      <a:endParaRPr lang="en-US" sz="40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C</a:t>
                      </a:r>
                      <a:endParaRPr lang="en-US" sz="2800" dirty="0"/>
                    </a:p>
                  </a:txBody>
                  <a:tcPr/>
                </a:tc>
              </a:tr>
              <a:tr h="73342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4000" smtClean="0">
                          <a:latin typeface="楷体" pitchFamily="49" charset="-122"/>
                          <a:ea typeface="楷体" pitchFamily="49" charset="-122"/>
                        </a:rPr>
                        <a:t>土</a:t>
                      </a:r>
                      <a:endParaRPr lang="en-US" sz="40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4000" dirty="0" smtClean="0">
                          <a:latin typeface="楷体" pitchFamily="49" charset="-122"/>
                          <a:ea typeface="楷体" pitchFamily="49" charset="-122"/>
                        </a:rPr>
                        <a:t>月</a:t>
                      </a:r>
                      <a:endParaRPr lang="en-US" sz="40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4000" dirty="0" smtClean="0">
                          <a:latin typeface="楷体" pitchFamily="49" charset="-122"/>
                          <a:ea typeface="楷体" pitchFamily="49" charset="-122"/>
                        </a:rPr>
                        <a:t>子</a:t>
                      </a:r>
                      <a:endParaRPr lang="en-US" sz="40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4000" dirty="0" smtClean="0">
                          <a:latin typeface="楷体" pitchFamily="49" charset="-122"/>
                          <a:ea typeface="楷体" pitchFamily="49" charset="-122"/>
                        </a:rPr>
                        <a:t>飞</a:t>
                      </a:r>
                      <a:endParaRPr lang="en-US" sz="40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D</a:t>
                      </a:r>
                      <a:endParaRPr lang="en-US" sz="2800" dirty="0"/>
                    </a:p>
                  </a:txBody>
                  <a:tcPr/>
                </a:tc>
              </a:tr>
              <a:tr h="73342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4000" dirty="0" smtClean="0">
                          <a:latin typeface="楷体" pitchFamily="49" charset="-122"/>
                          <a:ea typeface="楷体" pitchFamily="49" charset="-122"/>
                        </a:rPr>
                        <a:t>十</a:t>
                      </a:r>
                      <a:endParaRPr lang="en-US" sz="40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4000" dirty="0" smtClean="0">
                          <a:latin typeface="楷体" pitchFamily="49" charset="-122"/>
                          <a:ea typeface="楷体" pitchFamily="49" charset="-122"/>
                        </a:rPr>
                        <a:t>力</a:t>
                      </a:r>
                      <a:endParaRPr lang="en-US" sz="40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4000" dirty="0" smtClean="0">
                          <a:latin typeface="楷体" pitchFamily="49" charset="-122"/>
                          <a:ea typeface="楷体" pitchFamily="49" charset="-122"/>
                        </a:rPr>
                        <a:t>丁</a:t>
                      </a:r>
                      <a:endParaRPr lang="en-US" sz="40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4000" dirty="0" smtClean="0">
                          <a:latin typeface="楷体" pitchFamily="49" charset="-122"/>
                          <a:ea typeface="楷体" pitchFamily="49" charset="-122"/>
                        </a:rPr>
                        <a:t>女</a:t>
                      </a:r>
                      <a:endParaRPr lang="en-US" sz="40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E</a:t>
                      </a:r>
                      <a:endParaRPr lang="en-US" sz="2800" dirty="0"/>
                    </a:p>
                  </a:txBody>
                  <a:tcPr/>
                </a:tc>
              </a:tr>
              <a:tr h="73342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4000" dirty="0" smtClean="0">
                          <a:latin typeface="楷体" pitchFamily="49" charset="-122"/>
                          <a:ea typeface="楷体" pitchFamily="49" charset="-122"/>
                        </a:rPr>
                        <a:t>日</a:t>
                      </a:r>
                      <a:endParaRPr lang="en-US" sz="4000" dirty="0" smtClean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4000" dirty="0" smtClean="0">
                          <a:latin typeface="楷体" pitchFamily="49" charset="-122"/>
                          <a:ea typeface="楷体" pitchFamily="49" charset="-122"/>
                        </a:rPr>
                        <a:t>大</a:t>
                      </a:r>
                      <a:endParaRPr lang="en-US" sz="40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4000" dirty="0" smtClean="0">
                          <a:latin typeface="楷体" pitchFamily="49" charset="-122"/>
                          <a:ea typeface="楷体" pitchFamily="49" charset="-122"/>
                        </a:rPr>
                        <a:t>心</a:t>
                      </a:r>
                      <a:endParaRPr lang="en-US" sz="40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4000" dirty="0" smtClean="0">
                          <a:latin typeface="楷体" pitchFamily="49" charset="-122"/>
                          <a:ea typeface="楷体" pitchFamily="49" charset="-122"/>
                        </a:rPr>
                        <a:t>公</a:t>
                      </a:r>
                      <a:endParaRPr lang="en-US" sz="40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F</a:t>
                      </a:r>
                      <a:endParaRPr lang="en-US" sz="2800" dirty="0"/>
                    </a:p>
                  </a:txBody>
                  <a:tcPr/>
                </a:tc>
              </a:tr>
              <a:tr h="73342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4000" dirty="0" smtClean="0">
                          <a:latin typeface="楷体" pitchFamily="49" charset="-122"/>
                          <a:ea typeface="楷体" pitchFamily="49" charset="-122"/>
                        </a:rPr>
                        <a:t>田</a:t>
                      </a:r>
                      <a:endParaRPr lang="en-US" sz="40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4000" dirty="0" smtClean="0">
                          <a:latin typeface="楷体" pitchFamily="49" charset="-122"/>
                          <a:ea typeface="楷体" pitchFamily="49" charset="-122"/>
                        </a:rPr>
                        <a:t>天</a:t>
                      </a:r>
                      <a:endParaRPr lang="en-US" sz="40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4000" dirty="0" smtClean="0">
                          <a:latin typeface="楷体" pitchFamily="49" charset="-122"/>
                          <a:ea typeface="楷体" pitchFamily="49" charset="-122"/>
                        </a:rPr>
                        <a:t>六</a:t>
                      </a:r>
                      <a:endParaRPr lang="en-US" sz="40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4000" dirty="0" smtClean="0">
                          <a:latin typeface="楷体" pitchFamily="49" charset="-122"/>
                          <a:ea typeface="楷体" pitchFamily="49" charset="-122"/>
                        </a:rPr>
                        <a:t>乃</a:t>
                      </a:r>
                      <a:endParaRPr lang="en-US" sz="40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G</a:t>
                      </a:r>
                      <a:endParaRPr lang="en-US" sz="2800" dirty="0"/>
                    </a:p>
                  </a:txBody>
                  <a:tcPr/>
                </a:tc>
              </a:tr>
              <a:tr h="73342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4000" dirty="0" smtClean="0">
                          <a:latin typeface="楷体" pitchFamily="49" charset="-122"/>
                          <a:ea typeface="楷体" pitchFamily="49" charset="-122"/>
                        </a:rPr>
                        <a:t>口</a:t>
                      </a:r>
                      <a:endParaRPr lang="en-US" sz="40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4000" dirty="0" smtClean="0">
                          <a:latin typeface="楷体" pitchFamily="49" charset="-122"/>
                          <a:ea typeface="楷体" pitchFamily="49" charset="-122"/>
                        </a:rPr>
                        <a:t>犬</a:t>
                      </a:r>
                      <a:endParaRPr lang="en-US" sz="40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4000" dirty="0" smtClean="0">
                          <a:latin typeface="楷体" pitchFamily="49" charset="-122"/>
                          <a:ea typeface="楷体" pitchFamily="49" charset="-122"/>
                        </a:rPr>
                        <a:t>下</a:t>
                      </a:r>
                      <a:endParaRPr lang="en-US" sz="40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4000" dirty="0" smtClean="0">
                          <a:latin typeface="楷体" pitchFamily="49" charset="-122"/>
                          <a:ea typeface="楷体" pitchFamily="49" charset="-122"/>
                        </a:rPr>
                        <a:t>少</a:t>
                      </a:r>
                      <a:endParaRPr lang="en-US" sz="4000" dirty="0"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H</a:t>
                      </a:r>
                      <a:endParaRPr lang="en-US" sz="2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72</Words>
  <Application>Microsoft Office PowerPoint</Application>
  <PresentationFormat>On-screen Show (4:3)</PresentationFormat>
  <Paragraphs>72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Slide 1</vt:lpstr>
      <vt:lpstr>Slide 2</vt:lpstr>
      <vt:lpstr>Slide 3</vt:lpstr>
      <vt:lpstr>Slide 4</vt:lpstr>
      <vt:lpstr>Slide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Li</dc:creator>
  <cp:lastModifiedBy>Li</cp:lastModifiedBy>
  <cp:revision>10</cp:revision>
  <dcterms:created xsi:type="dcterms:W3CDTF">2010-12-03T19:23:44Z</dcterms:created>
  <dcterms:modified xsi:type="dcterms:W3CDTF">2010-12-04T06:21:32Z</dcterms:modified>
</cp:coreProperties>
</file>